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05" r:id="rId11"/>
    <p:sldId id="306" r:id="rId12"/>
    <p:sldId id="308" r:id="rId13"/>
    <p:sldId id="281" r:id="rId14"/>
    <p:sldId id="282" r:id="rId15"/>
    <p:sldId id="300" r:id="rId16"/>
    <p:sldId id="301" r:id="rId17"/>
    <p:sldId id="302" r:id="rId18"/>
    <p:sldId id="303" r:id="rId19"/>
    <p:sldId id="304" r:id="rId20"/>
    <p:sldId id="272" r:id="rId21"/>
    <p:sldId id="283" r:id="rId22"/>
    <p:sldId id="285" r:id="rId23"/>
    <p:sldId id="286" r:id="rId24"/>
    <p:sldId id="287" r:id="rId25"/>
    <p:sldId id="292" r:id="rId26"/>
    <p:sldId id="293" r:id="rId27"/>
    <p:sldId id="289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28" autoAdjust="0"/>
  </p:normalViewPr>
  <p:slideViewPr>
    <p:cSldViewPr>
      <p:cViewPr>
        <p:scale>
          <a:sx n="98" d="100"/>
          <a:sy n="98" d="100"/>
        </p:scale>
        <p:origin x="-195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21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24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24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Курбанов Д.А.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(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8967) 396-82-89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368367,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РД, МР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Лакский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с.Ури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pic>
        <p:nvPicPr>
          <p:cNvPr id="5122" name="Picture 2" descr="C:\Users\Iru1\Desktop\ШКОЛА 2017-2018\Безопасность\План схема расположения школ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" y="980728"/>
            <a:ext cx="9113502" cy="58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6009"/>
            <a:ext cx="9108504" cy="593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 rot="5400000">
            <a:off x="1695245" y="472412"/>
            <a:ext cx="752929" cy="3887107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9" name="Группа 107"/>
          <p:cNvGrpSpPr>
            <a:grpSpLocks/>
          </p:cNvGrpSpPr>
          <p:nvPr/>
        </p:nvGrpSpPr>
        <p:grpSpPr bwMode="auto">
          <a:xfrm rot="5400000">
            <a:off x="3670236" y="1818011"/>
            <a:ext cx="82741" cy="339112"/>
            <a:chOff x="4335615" y="1957644"/>
            <a:chExt cx="71706" cy="28803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4336321" y="1960580"/>
              <a:ext cx="70754" cy="287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336322" y="206074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336322" y="208482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335339" y="2105050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4335339" y="2125276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336322" y="2147427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335339" y="2169579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4336322" y="2192694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335339" y="2216772"/>
              <a:ext cx="70754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Прямая соединительная линия 88"/>
          <p:cNvCxnSpPr/>
          <p:nvPr/>
        </p:nvCxnSpPr>
        <p:spPr bwMode="auto">
          <a:xfrm rot="5400000">
            <a:off x="2099490" y="842640"/>
            <a:ext cx="0" cy="314665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 bwMode="auto">
          <a:xfrm rot="5400000" flipH="1">
            <a:off x="3654107" y="2434674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 bwMode="auto">
          <a:xfrm rot="5400000">
            <a:off x="3654107" y="2058210"/>
            <a:ext cx="376464" cy="339045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 bwMode="auto">
          <a:xfrm rot="5400000">
            <a:off x="140629" y="2403491"/>
            <a:ext cx="376464" cy="40141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 bwMode="auto">
          <a:xfrm rot="5400000" flipH="1">
            <a:off x="148000" y="2037799"/>
            <a:ext cx="376464" cy="379866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Iru1\Desktop\Школа 2018-2019\Акты\Акт приемки выполненных работ по огнезащитной обработк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55" y="906008"/>
            <a:ext cx="4935233" cy="5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85011"/>
              </p:ext>
            </p:extLst>
          </p:nvPr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0 чел.; больных – чел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* 15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22842"/>
              </p:ext>
            </p:extLst>
          </p:nvPr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75351"/>
              </p:ext>
            </p:extLst>
          </p:nvPr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пруда: расстояние 60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«Астра - 712».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ПЧ-34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59638"/>
              </p:ext>
            </p:extLst>
          </p:nvPr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в реконструкции/находится в аварийном состоянии)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53792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82515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45764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75792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79465"/>
              </p:ext>
            </p:extLst>
          </p:nvPr>
        </p:nvGraphicFramePr>
        <p:xfrm>
          <a:off x="179512" y="1124744"/>
          <a:ext cx="8784977" cy="2911489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-16616"/>
            <a:ext cx="9144000" cy="83644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снимок)</a:t>
            </a:r>
          </a:p>
        </p:txBody>
      </p:sp>
      <p:pic>
        <p:nvPicPr>
          <p:cNvPr id="4098" name="Picture 2" descr="C:\Users\Iru1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009"/>
            <a:ext cx="9144000" cy="59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 1 197"/>
          <p:cNvSpPr>
            <a:spLocks/>
          </p:cNvSpPr>
          <p:nvPr/>
        </p:nvSpPr>
        <p:spPr bwMode="auto">
          <a:xfrm>
            <a:off x="5076056" y="4293096"/>
            <a:ext cx="3717544" cy="1080642"/>
          </a:xfrm>
          <a:prstGeom prst="borderCallout1">
            <a:avLst>
              <a:gd name="adj1" fmla="val 1273"/>
              <a:gd name="adj2" fmla="val -34"/>
              <a:gd name="adj3" fmla="val -66777"/>
              <a:gd name="adj4" fmla="val -24879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</a:p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368367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РД, МР «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Лакский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район», 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Ури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uri_oosh@mail.ru</a:t>
            </a:r>
            <a:r>
              <a:rPr lang="ru-RU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____________________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Курбанов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Даниял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Ахмедович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967) 396-82-89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ООШ»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95917"/>
              </p:ext>
            </p:extLst>
          </p:nvPr>
        </p:nvGraphicFramePr>
        <p:xfrm>
          <a:off x="0" y="5896894"/>
          <a:ext cx="9144002" cy="98849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 х 15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350м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25/15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91" y="1451478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228184" y="1909731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786688" y="2586027"/>
            <a:ext cx="891147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с.Кумух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49"/>
          <p:cNvGrpSpPr>
            <a:grpSpLocks/>
          </p:cNvGrpSpPr>
          <p:nvPr/>
        </p:nvGrpSpPr>
        <p:grpSpPr bwMode="auto">
          <a:xfrm>
            <a:off x="5508104" y="1725804"/>
            <a:ext cx="535551" cy="537712"/>
            <a:chOff x="-903258" y="6449996"/>
            <a:chExt cx="697523" cy="717579"/>
          </a:xfrm>
        </p:grpSpPr>
        <p:graphicFrame>
          <p:nvGraphicFramePr>
            <p:cNvPr id="16" name="Object 6"/>
            <p:cNvGraphicFramePr>
              <a:graphicFrameLocks noChangeAspect="1"/>
            </p:cNvGraphicFramePr>
            <p:nvPr/>
          </p:nvGraphicFramePr>
          <p:xfrm>
            <a:off x="-814438" y="6586550"/>
            <a:ext cx="604838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Clip" r:id="rId4" imgW="176479" imgH="210312" progId="">
                    <p:embed/>
                  </p:oleObj>
                </mc:Choice>
                <mc:Fallback>
                  <p:oleObj name="Clip" r:id="rId4" imgW="176479" imgH="2103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14438" y="6586550"/>
                          <a:ext cx="604838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13"/>
            <p:cNvSpPr txBox="1">
              <a:spLocks noChangeArrowheads="1"/>
            </p:cNvSpPr>
            <p:nvPr/>
          </p:nvSpPr>
          <p:spPr bwMode="auto">
            <a:xfrm>
              <a:off x="-903258" y="6449996"/>
              <a:ext cx="697523" cy="50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88" tIns="63994" rIns="127988" bIns="63994">
              <a:spAutoFit/>
            </a:bodyPr>
            <a:lstStyle/>
            <a:p>
              <a:pPr algn="ctr" defTabSz="2039938">
                <a:spcBef>
                  <a:spcPct val="50000"/>
                </a:spcBef>
                <a:defRPr/>
              </a:pPr>
              <a:r>
                <a:rPr lang="ru-RU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+mn-cs"/>
                </a:rPr>
                <a:t>нг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512" y="2245607"/>
            <a:ext cx="420660" cy="518205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570081" y="2064724"/>
            <a:ext cx="468972" cy="439986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39043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2127131" y="3164813"/>
            <a:ext cx="335634" cy="196998"/>
            <a:chOff x="2018" y="2750"/>
            <a:chExt cx="361" cy="309"/>
          </a:xfrm>
        </p:grpSpPr>
        <p:sp>
          <p:nvSpPr>
            <p:cNvPr id="24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6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2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9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0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1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2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3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4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5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6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7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8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9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0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1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2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3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4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5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96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103" name="Выноска 1 197"/>
          <p:cNvSpPr>
            <a:spLocks/>
          </p:cNvSpPr>
          <p:nvPr/>
        </p:nvSpPr>
        <p:spPr bwMode="auto">
          <a:xfrm>
            <a:off x="67528" y="1655010"/>
            <a:ext cx="3717544" cy="1080642"/>
          </a:xfrm>
          <a:prstGeom prst="borderCallout1">
            <a:avLst>
              <a:gd name="adj1" fmla="val 102749"/>
              <a:gd name="adj2" fmla="val 49689"/>
              <a:gd name="adj3" fmla="val 144389"/>
              <a:gd name="adj4" fmla="val 55842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0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Уринская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/>
            <a:r>
              <a:rPr lang="ru-RU" sz="1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368367 РД, МР «</a:t>
            </a:r>
            <a:r>
              <a:rPr lang="ru-RU" sz="1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Лакский</a:t>
            </a:r>
            <a:r>
              <a:rPr lang="ru-RU" sz="1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район», с. </a:t>
            </a:r>
            <a:r>
              <a:rPr lang="ru-RU" sz="1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Ури</a:t>
            </a:r>
            <a:endParaRPr lang="ru-RU" sz="1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Эл. Адрес: uri_oosh@mail.ru                                                       телефон/факс ____________________</a:t>
            </a:r>
          </a:p>
          <a:p>
            <a:pPr algn="ctr"/>
            <a:r>
              <a:rPr lang="ru-RU" sz="1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– Курбанов </a:t>
            </a:r>
            <a:r>
              <a:rPr lang="ru-RU" sz="1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Даниял</a:t>
            </a:r>
            <a:r>
              <a:rPr lang="ru-RU" sz="1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Ахмедович</a:t>
            </a:r>
            <a:endParaRPr lang="ru-RU" sz="1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моб: 8 (967) 396-82-89</a:t>
            </a:r>
            <a:endParaRPr lang="ru-RU" sz="1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15675"/>
              </p:ext>
            </p:extLst>
          </p:nvPr>
        </p:nvGraphicFramePr>
        <p:xfrm>
          <a:off x="2474" y="3863526"/>
          <a:ext cx="3886614" cy="1962912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2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25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Левашинский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ОШ Алиев С.М.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8(87252)2-18-23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Абдусаламов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М.М.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8(960)412-77-57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8(87252)2-16-46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Левашинский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8(87252)2-11-05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807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ПСЧ-27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ПСЧ-27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Саидбаталов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А.Г.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8(87252)2-13-61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8(928)298-95-96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8(87252)2-12-14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33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Омаров А.М.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8(87252)2-12-80,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8(928)588-20-02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8(87252)2-12-84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Левашинская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Зайпудинова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Р.А.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8(87252)2-16-54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8(928)047-55-20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>
            <a:endCxn id="14" idx="1"/>
          </p:cNvCxnSpPr>
          <p:nvPr/>
        </p:nvCxnSpPr>
        <p:spPr>
          <a:xfrm flipV="1">
            <a:off x="2403262" y="2733106"/>
            <a:ext cx="3383426" cy="545826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6" name="Прямоугольник 105"/>
          <p:cNvSpPr/>
          <p:nvPr/>
        </p:nvSpPr>
        <p:spPr>
          <a:xfrm>
            <a:off x="3785072" y="2793890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7164288" y="1144733"/>
            <a:ext cx="1440160" cy="545469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Левашинская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ЦРБ</a:t>
            </a:r>
          </a:p>
          <a:p>
            <a:pPr algn="ctr" defTabSz="752475"/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Левашинский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район, </a:t>
            </a: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с.Леваши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700" dirty="0">
                <a:latin typeface="Times New Roman" pitchFamily="18" charset="0"/>
              </a:rPr>
              <a:t>8(87252)2-16-54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Койка-мест – 190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80790" y="3006483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4074</Words>
  <Application>Microsoft Office PowerPoint</Application>
  <PresentationFormat>Экран (4:3)</PresentationFormat>
  <Paragraphs>1610</Paragraphs>
  <Slides>27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CorelDRAW</vt:lpstr>
      <vt:lpstr>Clip</vt:lpstr>
      <vt:lpstr>Ответственный за обработку:  Курбанов Д.А. Тел.: (8967) 396-82-89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Iru1</cp:lastModifiedBy>
  <cp:revision>103</cp:revision>
  <cp:lastPrinted>2017-11-03T08:59:47Z</cp:lastPrinted>
  <dcterms:created xsi:type="dcterms:W3CDTF">2015-10-24T05:28:36Z</dcterms:created>
  <dcterms:modified xsi:type="dcterms:W3CDTF">2019-03-13T11:47:42Z</dcterms:modified>
</cp:coreProperties>
</file>